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51" r:id="rId2"/>
    <p:sldId id="547" r:id="rId3"/>
    <p:sldId id="558" r:id="rId4"/>
    <p:sldId id="555" r:id="rId5"/>
    <p:sldId id="563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2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46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1429" autoAdjust="0"/>
  </p:normalViewPr>
  <p:slideViewPr>
    <p:cSldViewPr snapToGrid="0">
      <p:cViewPr varScale="1">
        <p:scale>
          <a:sx n="106" d="100"/>
          <a:sy n="106" d="100"/>
        </p:scale>
        <p:origin x="1386" y="114"/>
      </p:cViewPr>
      <p:guideLst>
        <p:guide orient="horz" pos="2160"/>
        <p:guide pos="2880"/>
        <p:guide pos="144"/>
        <p:guide pos="24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9D34AF-D733-4201-AD91-DD231E7BD27B}" type="datetimeFigureOut">
              <a:rPr lang="en-US"/>
              <a:pPr>
                <a:defRPr/>
              </a:pPr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27B8A-4720-4B34-940C-BACF3AF0A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216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26BAEE-D1AB-441A-B634-69321C275444}" type="datetimeFigureOut">
              <a:rPr lang="en-US"/>
              <a:pPr>
                <a:defRPr/>
              </a:pPr>
              <a:t>5/28/2015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849F53-22F8-4437-80D5-1F1BE8D89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74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3271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3044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7623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8898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0C286-A726-4AF0-B091-EB4C63899D9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4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A252-A94F-40DF-953C-45D4D28AD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85E4-69FF-4036-88FC-A70A307D3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48FB-769E-4AED-A1A1-B5E044465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BA93-1E5B-4519-B036-924F873EE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29C7-715B-4466-A7AC-79B08C93D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97790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8DC8-3138-42AE-B082-6022B3DEC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79B9-7858-4A4A-A65C-86A848276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1FF4-610A-4F05-9316-8C3AF613E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EBD1-4747-4703-8696-70607D1EF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BA28-B406-437A-8BC4-E663851B3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1929" y="6566933"/>
            <a:ext cx="2894705" cy="3642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B1B22E-D3C8-4129-8E85-2E5037E3E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1929" y="1411760"/>
            <a:ext cx="8740142" cy="1704996"/>
          </a:xfrm>
        </p:spPr>
        <p:txBody>
          <a:bodyPr/>
          <a:lstStyle>
            <a:lvl1pPr>
              <a:spcBef>
                <a:spcPts val="882"/>
              </a:spcBef>
              <a:defRPr b="0">
                <a:gradFill>
                  <a:gsLst>
                    <a:gs pos="1250">
                      <a:schemeClr val="accent2"/>
                    </a:gs>
                    <a:gs pos="100000">
                      <a:schemeClr val="accent2"/>
                    </a:gs>
                  </a:gsLst>
                  <a:lin ang="5400000" scaled="0"/>
                </a:gradFill>
              </a:defRPr>
            </a:lvl1pPr>
            <a:lvl2pPr>
              <a:defRPr sz="1471"/>
            </a:lvl2pPr>
            <a:lvl3pPr>
              <a:defRPr sz="1324"/>
            </a:lvl3pPr>
            <a:lvl4pPr>
              <a:defRPr sz="1176"/>
            </a:lvl4pPr>
            <a:lvl5pPr>
              <a:defRPr sz="117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9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997722"/>
            <a:ext cx="5029200" cy="1238250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409162"/>
            <a:ext cx="5029200" cy="122963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FAF354-5F63-44F6-BBAF-2DAFC105A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ynamics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6088063"/>
            <a:ext cx="3000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97722"/>
            <a:ext cx="5142978" cy="1238250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5029200" cy="167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308B0B4-6F57-48A9-8FAD-82A621187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ynamics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6088063"/>
            <a:ext cx="3000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487" y="3007421"/>
            <a:ext cx="5903913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4191000"/>
            <a:ext cx="5141913" cy="5207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B449AA5-34A8-420F-BDF3-3C44766D0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ynamics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88063"/>
            <a:ext cx="3000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07421"/>
            <a:ext cx="5827713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765" y="4267200"/>
            <a:ext cx="5075548" cy="4445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6324600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D1A0A32-2851-4298-947E-755B4CD8C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ynamics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6088063"/>
            <a:ext cx="3000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997722"/>
            <a:ext cx="5029200" cy="1238250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409162"/>
            <a:ext cx="5029200" cy="122963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EDE6B8-A14E-4F0D-A0EE-3B878393D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ynamics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6088063"/>
            <a:ext cx="3000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97722"/>
            <a:ext cx="5142978" cy="1238250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5029200" cy="167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B5418DC-9C75-422B-8285-4E229856A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ynamics_white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6088063"/>
            <a:ext cx="3000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3007421"/>
            <a:ext cx="5537200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4191000"/>
            <a:ext cx="5141913" cy="5207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C2B30B2-1E9A-427A-8E97-3AB390C33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07421"/>
            <a:ext cx="5537200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765" y="4267200"/>
            <a:ext cx="5075548" cy="4445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6324600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22D3792-6B94-420E-A32C-D3896B89B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85058C4-1574-4DD7-AA7C-897EF7252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6" descr="Dynamics_black_logo.pn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38900" y="6164263"/>
            <a:ext cx="24003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9" r:id="rId17"/>
    <p:sldLayoutId id="2147483668" r:id="rId18"/>
    <p:sldLayoutId id="2147483677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27065" y="6144769"/>
            <a:ext cx="2615183" cy="493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Dynamics NAV	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63640" y="5751576"/>
            <a:ext cx="266090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18081"/>
            <a:ext cx="8229600" cy="469696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NAV USER EVENT</a:t>
            </a:r>
          </a:p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5/28/2015</a:t>
            </a:r>
          </a:p>
          <a:p>
            <a:pPr marL="0" indent="0" algn="ctr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endParaRPr lang="en-US" sz="3000" dirty="0"/>
          </a:p>
          <a:p>
            <a:pPr marL="914400" lvl="2" indent="0">
              <a:buNone/>
            </a:pPr>
            <a:endParaRPr lang="en-US" sz="3200" dirty="0" smtClean="0"/>
          </a:p>
          <a:p>
            <a:pPr lvl="0"/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48" y="5991622"/>
            <a:ext cx="2441976" cy="6776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2260"/>
            <a:ext cx="3367407" cy="11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209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27065" y="6144769"/>
            <a:ext cx="2615183" cy="493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Dynamics NAV</a:t>
            </a:r>
            <a:endParaRPr lang="en-US" sz="3000" dirty="0"/>
          </a:p>
        </p:txBody>
      </p:sp>
      <p:sp>
        <p:nvSpPr>
          <p:cNvPr id="12" name="Rounded Rectangle 11"/>
          <p:cNvSpPr/>
          <p:nvPr/>
        </p:nvSpPr>
        <p:spPr>
          <a:xfrm>
            <a:off x="6263640" y="5751576"/>
            <a:ext cx="266090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96968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1" name="Text Placeholder 10"/>
          <p:cNvSpPr txBox="1">
            <a:spLocks/>
          </p:cNvSpPr>
          <p:nvPr/>
        </p:nvSpPr>
        <p:spPr bwMode="auto">
          <a:xfrm>
            <a:off x="457200" y="1000817"/>
            <a:ext cx="8229600" cy="47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Agenda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Welcome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Microsoft </a:t>
            </a:r>
            <a:r>
              <a:rPr lang="en-US" sz="1600" dirty="0"/>
              <a:t>NAV path </a:t>
            </a:r>
            <a:endParaRPr lang="en-US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NAV </a:t>
            </a:r>
            <a:r>
              <a:rPr lang="en-US" sz="1600" dirty="0"/>
              <a:t>Standard </a:t>
            </a:r>
            <a:r>
              <a:rPr lang="en-US" sz="1600" dirty="0" smtClean="0"/>
              <a:t>Security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Easy </a:t>
            </a:r>
            <a:r>
              <a:rPr lang="en-US" sz="1600" dirty="0"/>
              <a:t>Security </a:t>
            </a:r>
            <a:r>
              <a:rPr lang="en-US" sz="1600" dirty="0" smtClean="0"/>
              <a:t>Demo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Configuration </a:t>
            </a:r>
            <a:r>
              <a:rPr lang="en-US" sz="1600" dirty="0"/>
              <a:t>Worksheets &amp; </a:t>
            </a:r>
            <a:r>
              <a:rPr lang="en-US" sz="1600" dirty="0" smtClean="0"/>
              <a:t>Templates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NAV </a:t>
            </a:r>
            <a:r>
              <a:rPr lang="en-US" sz="1600" dirty="0"/>
              <a:t>Cash Flow </a:t>
            </a:r>
            <a:r>
              <a:rPr lang="en-US" sz="1600" dirty="0" smtClean="0"/>
              <a:t>Management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Requisition Worksheet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Jet </a:t>
            </a:r>
            <a:r>
              <a:rPr lang="en-US" sz="1600" dirty="0"/>
              <a:t>Reports (showcase </a:t>
            </a:r>
            <a:r>
              <a:rPr lang="en-US" sz="1600" dirty="0" smtClean="0"/>
              <a:t>Express)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 </a:t>
            </a:r>
            <a:r>
              <a:rPr lang="en-US" sz="1600" dirty="0" smtClean="0"/>
              <a:t>Zeta Docs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 Tips </a:t>
            </a:r>
            <a:r>
              <a:rPr lang="en-US" sz="1600" dirty="0"/>
              <a:t>&amp; </a:t>
            </a:r>
            <a:r>
              <a:rPr lang="en-US" sz="1600" dirty="0" smtClean="0"/>
              <a:t>Tricks</a:t>
            </a:r>
            <a:endParaRPr lang="en-US" b="1" noProof="0" dirty="0" smtClean="0">
              <a:latin typeface="Arial Black" panose="020B0A040201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000" dirty="0" smtClean="0">
              <a:latin typeface="+mn-lt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48" y="5991622"/>
            <a:ext cx="2441976" cy="67760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2260"/>
            <a:ext cx="3367407" cy="11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27065" y="6144769"/>
            <a:ext cx="2615183" cy="493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Dynamics NAV</a:t>
            </a:r>
            <a:endParaRPr lang="en-US" sz="3000" dirty="0"/>
          </a:p>
        </p:txBody>
      </p:sp>
      <p:sp>
        <p:nvSpPr>
          <p:cNvPr id="12" name="Rounded Rectangle 11"/>
          <p:cNvSpPr/>
          <p:nvPr/>
        </p:nvSpPr>
        <p:spPr>
          <a:xfrm>
            <a:off x="6263640" y="5751576"/>
            <a:ext cx="266090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96968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1" name="Text Placeholder 10"/>
          <p:cNvSpPr txBox="1">
            <a:spLocks/>
          </p:cNvSpPr>
          <p:nvPr/>
        </p:nvSpPr>
        <p:spPr bwMode="auto">
          <a:xfrm>
            <a:off x="457200" y="990599"/>
            <a:ext cx="8229600" cy="47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n-US" b="1" dirty="0"/>
              <a:t>Tips &amp; Tricks</a:t>
            </a:r>
            <a:endParaRPr lang="en-US" b="1" dirty="0">
              <a:latin typeface="Arial Black" panose="020B0A04020102020204" pitchFamily="34" charset="0"/>
            </a:endParaRP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One Note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Word </a:t>
            </a:r>
            <a:r>
              <a:rPr lang="en-US" dirty="0"/>
              <a:t>report </a:t>
            </a:r>
            <a:r>
              <a:rPr lang="en-US" dirty="0" smtClean="0"/>
              <a:t>creation and modifications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Document </a:t>
            </a:r>
            <a:r>
              <a:rPr lang="en-US" dirty="0"/>
              <a:t>approval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Notifications 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Linking </a:t>
            </a:r>
            <a:r>
              <a:rPr lang="en-US" dirty="0"/>
              <a:t>file folders 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Short </a:t>
            </a:r>
            <a:r>
              <a:rPr lang="en-US" dirty="0"/>
              <a:t>Cuts 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Navigation </a:t>
            </a:r>
            <a:r>
              <a:rPr lang="en-US" dirty="0"/>
              <a:t>&amp; Customization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48" y="5991622"/>
            <a:ext cx="2441976" cy="67760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2260"/>
            <a:ext cx="3367407" cy="11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463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27065" y="6144769"/>
            <a:ext cx="2615183" cy="493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35"/>
            <a:ext cx="8229600" cy="404877"/>
          </a:xfrm>
        </p:spPr>
        <p:txBody>
          <a:bodyPr/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>D</a:t>
            </a:r>
            <a:r>
              <a:rPr lang="en-US" sz="3000" dirty="0" smtClean="0"/>
              <a:t>ynamics NAV	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63640" y="5751576"/>
            <a:ext cx="266090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29710"/>
            <a:ext cx="8229600" cy="469696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NAV </a:t>
            </a:r>
            <a:r>
              <a:rPr lang="en-US" sz="3600" b="1" dirty="0"/>
              <a:t>Support </a:t>
            </a:r>
            <a:r>
              <a:rPr lang="en-US" sz="3600" b="1" dirty="0" smtClean="0"/>
              <a:t>Goal</a:t>
            </a:r>
            <a:endParaRPr lang="en-US" sz="3600" b="1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1" y="5539008"/>
            <a:ext cx="3367407" cy="11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48" y="5991622"/>
            <a:ext cx="2441976" cy="677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476" y="2580958"/>
            <a:ext cx="7514376" cy="286540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Assist you in becoming as independent &amp; knowledgeable as possible, while holding down the cost of support.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600" dirty="0" err="1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2278"/>
            <a:ext cx="9225481" cy="43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52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NAV Roadmap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63640" y="5785164"/>
            <a:ext cx="2660904" cy="8808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4112"/>
            <a:ext cx="9044412" cy="42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74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S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6668</TotalTime>
  <Words>90</Words>
  <Application>Microsoft Office PowerPoint</Application>
  <PresentationFormat>On-screen Show (4:3)</PresentationFormat>
  <Paragraphs>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Segoe</vt:lpstr>
      <vt:lpstr>Office Theme</vt:lpstr>
      <vt:lpstr>Dynamics NAV </vt:lpstr>
      <vt:lpstr>Dynamics NAV</vt:lpstr>
      <vt:lpstr>Dynamics NAV</vt:lpstr>
      <vt:lpstr> Dynamics NAV </vt:lpstr>
      <vt:lpstr>NAV Roadmap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Fred Holst</cp:lastModifiedBy>
  <cp:revision>520</cp:revision>
  <cp:lastPrinted>2012-03-26T16:50:55Z</cp:lastPrinted>
  <dcterms:created xsi:type="dcterms:W3CDTF">2007-08-29T20:52:38Z</dcterms:created>
  <dcterms:modified xsi:type="dcterms:W3CDTF">2015-05-28T13:00:20Z</dcterms:modified>
</cp:coreProperties>
</file>