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79" r:id="rId6"/>
    <p:sldId id="280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1"/>
    <p:restoredTop sz="94600"/>
  </p:normalViewPr>
  <p:slideViewPr>
    <p:cSldViewPr snapToGrid="0" snapToObjects="1">
      <p:cViewPr varScale="1">
        <p:scale>
          <a:sx n="103" d="100"/>
          <a:sy n="103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3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9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3AE5-0899-BC47-AF8B-281ED896C79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7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34653"/>
            <a:ext cx="9144000" cy="1260266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Dynamics GP Client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0526"/>
            <a:ext cx="9144000" cy="1247274"/>
          </a:xfrm>
        </p:spPr>
        <p:txBody>
          <a:bodyPr>
            <a:normAutofit/>
          </a:bodyPr>
          <a:lstStyle/>
          <a:p>
            <a:r>
              <a:rPr lang="en-US" sz="4400" b="1" dirty="0"/>
              <a:t>Microsoft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7153"/>
            <a:ext cx="12192000" cy="2396272"/>
          </a:xfrm>
          <a:prstGeom prst="rect">
            <a:avLst/>
          </a:prstGeom>
          <a:effectLst>
            <a:softEdge rad="1016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09" y="5473407"/>
            <a:ext cx="3048982" cy="11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is MS Flow?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Online workflow service that enables users to work more efficiently by automating workflows between the most common applications and services. </a:t>
            </a:r>
          </a:p>
          <a:p>
            <a:pPr lvl="1"/>
            <a:r>
              <a:rPr lang="en-US" dirty="0"/>
              <a:t>More than 100 services/applications available</a:t>
            </a:r>
          </a:p>
          <a:p>
            <a:pPr lvl="1"/>
            <a:r>
              <a:rPr lang="en-US" dirty="0"/>
              <a:t>Can create your own Connectors</a:t>
            </a:r>
          </a:p>
          <a:p>
            <a:pPr lvl="1"/>
            <a:r>
              <a:rPr lang="en-US" dirty="0"/>
              <a:t>Allows you to manage your data in the cloud or on-premise</a:t>
            </a:r>
          </a:p>
          <a:p>
            <a:pPr lvl="1"/>
            <a:r>
              <a:rPr lang="en-US" dirty="0"/>
              <a:t>Mobile App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0764" y="5449974"/>
            <a:ext cx="1384911" cy="138491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0404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MS Flow Common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Receive Notifications</a:t>
            </a:r>
          </a:p>
          <a:p>
            <a:pPr lvl="1"/>
            <a:r>
              <a:rPr lang="en-US" dirty="0"/>
              <a:t>Email, push notifications</a:t>
            </a:r>
          </a:p>
          <a:p>
            <a:r>
              <a:rPr lang="en-US" dirty="0"/>
              <a:t>Copy Files</a:t>
            </a:r>
          </a:p>
          <a:p>
            <a:pPr lvl="1"/>
            <a:r>
              <a:rPr lang="en-US" dirty="0"/>
              <a:t>Automatically copy any file added to Dropbox to SharePoint</a:t>
            </a:r>
          </a:p>
          <a:p>
            <a:r>
              <a:rPr lang="en-US" dirty="0"/>
              <a:t>Data Capturing</a:t>
            </a:r>
          </a:p>
          <a:p>
            <a:pPr lvl="1"/>
            <a:r>
              <a:rPr lang="en-US" dirty="0"/>
              <a:t>Monitor social media </a:t>
            </a:r>
          </a:p>
          <a:p>
            <a:pPr lvl="2"/>
            <a:r>
              <a:rPr lang="en-US" dirty="0"/>
              <a:t>When someone mentions your company in a Tweet, Facebook post, etc. you can capture this information</a:t>
            </a:r>
          </a:p>
          <a:p>
            <a:r>
              <a:rPr lang="en-US" dirty="0"/>
              <a:t>Automate Approval Loops</a:t>
            </a:r>
          </a:p>
          <a:p>
            <a:pPr lvl="1"/>
            <a:r>
              <a:rPr lang="en-US" dirty="0"/>
              <a:t>Vacation Requests, approval, send emails to managers/team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0764" y="5449974"/>
            <a:ext cx="1384911" cy="138491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00723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is MS Flow?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0764" y="5449974"/>
            <a:ext cx="1384911" cy="138491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074" name="Picture 2" descr="Flow conceptual sketch">
            <a:extLst>
              <a:ext uri="{FF2B5EF4-FFF2-40B4-BE49-F238E27FC236}">
                <a16:creationId xmlns:a16="http://schemas.microsoft.com/office/drawing/2014/main" id="{B17923E3-3F4C-4B30-916B-7480A8F6C8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57" y="1499190"/>
            <a:ext cx="4862984" cy="49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7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2504391-B8CE-6243-B37D-73BA51078B03}" vid="{DFB42BC1-0556-F447-8C7D-B78B6212C6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1043DCF3261A43AE8544D0DBEE2FD8" ma:contentTypeVersion="5" ma:contentTypeDescription="Create a new document." ma:contentTypeScope="" ma:versionID="956267e3e9c0f175a264db59cc5663ba">
  <xsd:schema xmlns:xsd="http://www.w3.org/2001/XMLSchema" xmlns:xs="http://www.w3.org/2001/XMLSchema" xmlns:p="http://schemas.microsoft.com/office/2006/metadata/properties" xmlns:ns2="6781f873-6856-4372-b61a-a30a1e7cc6ca" xmlns:ns3="37946333-f0d9-4e10-af97-7c7eabc21d55" targetNamespace="http://schemas.microsoft.com/office/2006/metadata/properties" ma:root="true" ma:fieldsID="9bd354bbdd01a423fcfcb4254ef230bf" ns2:_="" ns3:_="">
    <xsd:import namespace="6781f873-6856-4372-b61a-a30a1e7cc6ca"/>
    <xsd:import namespace="37946333-f0d9-4e10-af97-7c7eabc21d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1f873-6856-4372-b61a-a30a1e7cc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46333-f0d9-4e10-af97-7c7eabc21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681F3-63A5-4024-A583-E38B882662C6}">
  <ds:schemaRefs>
    <ds:schemaRef ds:uri="http://purl.org/dc/terms/"/>
    <ds:schemaRef ds:uri="http://purl.org/dc/dcmitype/"/>
    <ds:schemaRef ds:uri="6781f873-6856-4372-b61a-a30a1e7cc6ca"/>
    <ds:schemaRef ds:uri="http://purl.org/dc/elements/1.1/"/>
    <ds:schemaRef ds:uri="http://schemas.microsoft.com/office/2006/documentManagement/types"/>
    <ds:schemaRef ds:uri="37946333-f0d9-4e10-af97-7c7eabc21d5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7D5CB3-D321-404A-B86B-02E0B080E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1f873-6856-4372-b61a-a30a1e7cc6ca"/>
    <ds:schemaRef ds:uri="37946333-f0d9-4e10-af97-7c7eabc21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DAAFE9-690A-4CA7-8D4C-A6F09D7AA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BoyerPowerPointTemplate2017</Template>
  <TotalTime>230</TotalTime>
  <Words>121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Dynamics GP Client Event</vt:lpstr>
      <vt:lpstr>What is MS Flow?</vt:lpstr>
      <vt:lpstr>MS Flow Common Uses</vt:lpstr>
      <vt:lpstr>What is MS Flow?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Microsoft Office User</dc:creator>
  <cp:lastModifiedBy>Thomas Chapman</cp:lastModifiedBy>
  <cp:revision>12</cp:revision>
  <dcterms:created xsi:type="dcterms:W3CDTF">2018-04-19T15:29:29Z</dcterms:created>
  <dcterms:modified xsi:type="dcterms:W3CDTF">2018-05-24T19:13:34Z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0x0101008A1043DCF3261A43AE8544D0DBEE2FD8</vt:lpwstr>
  </property>
</Properties>
</file>